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598400" cy="178181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27" d="100"/>
          <a:sy n="27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8E9E3D-A4B2-4F89-8E05-2538D97D4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1" y="2916065"/>
            <a:ext cx="9448800" cy="6203339"/>
          </a:xfrm>
        </p:spPr>
        <p:txBody>
          <a:bodyPr anchor="b"/>
          <a:lstStyle>
            <a:lvl1pPr algn="ctr"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CDAB735-5F44-4E8F-A0C4-55EFF77FD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4801" y="9358628"/>
            <a:ext cx="9448800" cy="4301915"/>
          </a:xfrm>
        </p:spPr>
        <p:txBody>
          <a:bodyPr/>
          <a:lstStyle>
            <a:lvl1pPr marL="0" indent="0" algn="ctr">
              <a:buNone/>
              <a:defRPr sz="1697"/>
            </a:lvl1pPr>
            <a:lvl2pPr marL="323286" indent="0" algn="ctr">
              <a:buNone/>
              <a:defRPr sz="1414"/>
            </a:lvl2pPr>
            <a:lvl3pPr marL="646572" indent="0" algn="ctr">
              <a:buNone/>
              <a:defRPr sz="1273"/>
            </a:lvl3pPr>
            <a:lvl4pPr marL="969858" indent="0" algn="ctr">
              <a:buNone/>
              <a:defRPr sz="1131"/>
            </a:lvl4pPr>
            <a:lvl5pPr marL="1293144" indent="0" algn="ctr">
              <a:buNone/>
              <a:defRPr sz="1131"/>
            </a:lvl5pPr>
            <a:lvl6pPr marL="1616431" indent="0" algn="ctr">
              <a:buNone/>
              <a:defRPr sz="1131"/>
            </a:lvl6pPr>
            <a:lvl7pPr marL="1939717" indent="0" algn="ctr">
              <a:buNone/>
              <a:defRPr sz="1131"/>
            </a:lvl7pPr>
            <a:lvl8pPr marL="2263003" indent="0" algn="ctr">
              <a:buNone/>
              <a:defRPr sz="1131"/>
            </a:lvl8pPr>
            <a:lvl9pPr marL="2586289" indent="0" algn="ctr">
              <a:buNone/>
              <a:defRPr sz="1131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4C2186A-3D11-4569-A6FB-5C8B9B6BD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74A94B-8D6E-47EC-8746-8C8EA21D4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C19E15-AF3C-4DE3-8737-2CF304DA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5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4B6A50-299A-46D2-BEB4-DCA7CB70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8D1D90B-125A-4EA3-81CA-6BDC5F112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C21AD2D-B7A0-44F3-A46A-CC8AB615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94FDCA-BF12-43D4-A3C9-A03EE19B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28D7F08-DAC3-48C6-BE7C-2F1D26AC1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693CCF0-A71A-43CA-9AA4-A573CC8C1D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5730" y="948648"/>
            <a:ext cx="2716530" cy="1510001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9C7A9E-ECD4-40D2-AEE0-DCB4EAF4F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66141" y="948648"/>
            <a:ext cx="7992110" cy="151000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E6712DB-E200-49A8-81B7-FF5591F63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B3F2DA-18D0-4C56-9FFF-BC65EF63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637BE1-A254-4CA9-802F-40DBB28F9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5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8E4C04-F3F4-4AF7-BEFD-7D4E2665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242735F-22C2-4B42-824B-CA82929A1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D8B82F-D2EF-4E49-B2A4-89130F311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802806-14DF-4A4F-9DB5-BD3B0383A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46B683-FD63-49B0-8822-49185A16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031D5C-23A0-4634-BDD5-82846D7D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579" y="4442157"/>
            <a:ext cx="10866120" cy="7411834"/>
          </a:xfrm>
        </p:spPr>
        <p:txBody>
          <a:bodyPr anchor="b"/>
          <a:lstStyle>
            <a:lvl1pPr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DE176B-B816-4183-9D40-5AEAD2CCC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9579" y="11924109"/>
            <a:ext cx="10866120" cy="3897708"/>
          </a:xfrm>
        </p:spPr>
        <p:txBody>
          <a:bodyPr/>
          <a:lstStyle>
            <a:lvl1pPr marL="0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1pPr>
            <a:lvl2pPr marL="323286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2pPr>
            <a:lvl3pPr marL="64657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969858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293144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616431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19397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263003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586289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D71205-A76E-4ADC-A428-15219E0D6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A76EFD-4B36-40F4-8953-8D07F7B1D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5D2E12-2147-498F-A122-A8E071D81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5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75B8BA-4908-4F2A-8FFB-3B690FDB4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670053-F29D-4122-9B89-ED22C43E3E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61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02EC65B-A29E-4F52-80EB-B9C1D6AB9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9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E2608F9-052C-448A-B72F-96FCAE21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EDC014F-2C00-4333-AE5E-2C68D51F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90AC36F-BD98-4FA7-821B-7AC2470F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1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2CFE79-064C-4566-A5AD-CC152684B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2" y="948653"/>
            <a:ext cx="10866120" cy="344400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E8F5413-DD42-471A-BF88-EDA5CEDD4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7783" y="4367911"/>
            <a:ext cx="5329713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03BD162-1C3E-4350-8F96-5847B5E61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7783" y="6508556"/>
            <a:ext cx="5329713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0216B59-2C0E-400D-BE14-44E0EC7EA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7941" y="4367911"/>
            <a:ext cx="5355961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7025378-9B6A-4741-AAD3-2AF0D416D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7941" y="6508556"/>
            <a:ext cx="5355961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212E5C0-06EA-404F-A8F7-E6F6E505E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8A91E85-351E-42A3-B63F-335170295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367626D-BE8B-48AE-A9A6-EB9FDBC3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4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AD39E4-5223-48AA-81AB-17EA0E42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9AD530D-9E74-49A7-A4DF-AE150158F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35A63B6-BB78-4E60-A63E-A05ADE6B4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F42FBC9-71F5-4D7E-8EAC-17FE560E3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5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7D8F7D2-61FB-4057-9A24-234C2FAAF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8670CC3-C6A6-4D4B-B592-7B7162FEA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703C9BF-E0D4-4733-8AA6-02DEFD9AD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2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C7A1CB-D762-4830-9C67-AFA677B06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A0E8DC6-A3FA-4076-9A76-D0F36A7AB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7"/>
            </a:lvl3pPr>
            <a:lvl4pPr>
              <a:defRPr sz="1414"/>
            </a:lvl4pPr>
            <a:lvl5pPr>
              <a:defRPr sz="1414"/>
            </a:lvl5pPr>
            <a:lvl6pPr>
              <a:defRPr sz="1414"/>
            </a:lvl6pPr>
            <a:lvl7pPr>
              <a:defRPr sz="1414"/>
            </a:lvl7pPr>
            <a:lvl8pPr>
              <a:defRPr sz="1414"/>
            </a:lvl8pPr>
            <a:lvl9pPr>
              <a:defRPr sz="1414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49C2FCD-5E46-40CA-93B0-AFBD41AFA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FD97056-799B-4747-A380-926752E78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C7B9475-99E8-4116-B767-554E9A0D4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2AC9318-19F6-47C9-9D68-5BDC014C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4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B361B1-79D8-4057-BE95-F92C9BF52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FD381B4-F5B3-4FE8-8B41-0E26541767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 marL="0" indent="0">
              <a:buNone/>
              <a:defRPr sz="2263"/>
            </a:lvl1pPr>
            <a:lvl2pPr marL="323286" indent="0">
              <a:buNone/>
              <a:defRPr sz="1980"/>
            </a:lvl2pPr>
            <a:lvl3pPr marL="646572" indent="0">
              <a:buNone/>
              <a:defRPr sz="1697"/>
            </a:lvl3pPr>
            <a:lvl4pPr marL="969858" indent="0">
              <a:buNone/>
              <a:defRPr sz="1414"/>
            </a:lvl4pPr>
            <a:lvl5pPr marL="1293144" indent="0">
              <a:buNone/>
              <a:defRPr sz="1414"/>
            </a:lvl5pPr>
            <a:lvl6pPr marL="1616431" indent="0">
              <a:buNone/>
              <a:defRPr sz="1414"/>
            </a:lvl6pPr>
            <a:lvl7pPr marL="1939717" indent="0">
              <a:buNone/>
              <a:defRPr sz="1414"/>
            </a:lvl7pPr>
            <a:lvl8pPr marL="2263003" indent="0">
              <a:buNone/>
              <a:defRPr sz="1414"/>
            </a:lvl8pPr>
            <a:lvl9pPr marL="2586289" indent="0">
              <a:buNone/>
              <a:defRPr sz="1414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5A9B046-FE18-4089-A380-2ECA27489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5D0854C-8E63-46B3-94CA-569818A5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F8A342F-551D-40B0-BDE3-DD1C4AE47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8D2E7E9-80A7-4E25-8857-D997A527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9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CF273BD-7A25-4EBD-99B8-B45F4AF8B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141" y="948653"/>
            <a:ext cx="10866120" cy="344400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5A27CA5-2107-41F3-ACD7-B03B0DA88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141" y="4743245"/>
            <a:ext cx="10866120" cy="113054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ECFA8B-E6F0-4CF9-A541-4E790FF64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762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55AA1-3D66-469F-B0C7-2F9FE553FDC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E5BB2F-18A9-45AA-BCF8-FFFED2E00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3221" y="16514743"/>
            <a:ext cx="425196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C22B868-5CBF-4171-84EA-BC7F11398F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14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20411-6AB3-41A8-8CE4-E4436EA9F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4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6572" rtl="1" eaLnBrk="1" latinLnBrk="0" hangingPunct="1">
        <a:lnSpc>
          <a:spcPct val="90000"/>
        </a:lnSpc>
        <a:spcBef>
          <a:spcPct val="0"/>
        </a:spcBef>
        <a:buNone/>
        <a:defRPr sz="31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643" indent="-161643" algn="r" defTabSz="646572" rtl="1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484929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08215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4" kern="1200">
          <a:solidFill>
            <a:schemeClr val="tx1"/>
          </a:solidFill>
          <a:latin typeface="+mn-lt"/>
          <a:ea typeface="+mn-ea"/>
          <a:cs typeface="+mn-cs"/>
        </a:defRPr>
      </a:lvl3pPr>
      <a:lvl4pPr marL="1131501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454788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084821B-00DE-4A97-A6FA-7EAC6ECA5E7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67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EB3FBCE-E20F-4994-BF56-2D32150A017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5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43192E2-8865-428A-8548-A10F941D422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67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0AD9F56-E563-4D24-9FD2-A91CFB6EE7E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97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D2932B8-3998-455D-B961-7676894A7D1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204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مخصص</PresentationFormat>
  <Paragraphs>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1</cp:revision>
  <dcterms:created xsi:type="dcterms:W3CDTF">2018-11-10T21:27:06Z</dcterms:created>
  <dcterms:modified xsi:type="dcterms:W3CDTF">2018-11-10T21:27:06Z</dcterms:modified>
</cp:coreProperties>
</file>